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86475" autoAdjust="0"/>
  </p:normalViewPr>
  <p:slideViewPr>
    <p:cSldViewPr>
      <p:cViewPr>
        <p:scale>
          <a:sx n="81" d="100"/>
          <a:sy n="81" d="100"/>
        </p:scale>
        <p:origin x="-14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30E7A-85A2-45A2-9B3E-22F727028870}" type="datetimeFigureOut">
              <a:rPr lang="es-CO" smtClean="0"/>
              <a:t>04/09/2014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4C354-AB1F-4293-92AC-56D20B3233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3142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4C354-AB1F-4293-92AC-56D20B323305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8681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4C354-AB1F-4293-92AC-56D20B323305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3829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7365-E18E-4C2B-93CF-0F6EB772B3FD}" type="datetimeFigureOut">
              <a:rPr lang="es-CO" smtClean="0"/>
              <a:t>04/09/2014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53E3-7BEA-4035-B289-62298396F502}" type="slidenum">
              <a:rPr lang="es-CO" smtClean="0"/>
              <a:t>‹Nº›</a:t>
            </a:fld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7365-E18E-4C2B-93CF-0F6EB772B3FD}" type="datetimeFigureOut">
              <a:rPr lang="es-CO" smtClean="0"/>
              <a:t>04/09/2014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53E3-7BEA-4035-B289-62298396F50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7365-E18E-4C2B-93CF-0F6EB772B3FD}" type="datetimeFigureOut">
              <a:rPr lang="es-CO" smtClean="0"/>
              <a:t>04/09/2014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53E3-7BEA-4035-B289-62298396F50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7365-E18E-4C2B-93CF-0F6EB772B3FD}" type="datetimeFigureOut">
              <a:rPr lang="es-CO" smtClean="0"/>
              <a:t>04/09/2014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53E3-7BEA-4035-B289-62298396F502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7365-E18E-4C2B-93CF-0F6EB772B3FD}" type="datetimeFigureOut">
              <a:rPr lang="es-CO" smtClean="0"/>
              <a:t>04/09/2014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53E3-7BEA-4035-B289-62298396F50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7365-E18E-4C2B-93CF-0F6EB772B3FD}" type="datetimeFigureOut">
              <a:rPr lang="es-CO" smtClean="0"/>
              <a:t>04/09/2014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53E3-7BEA-4035-B289-62298396F502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7365-E18E-4C2B-93CF-0F6EB772B3FD}" type="datetimeFigureOut">
              <a:rPr lang="es-CO" smtClean="0"/>
              <a:t>04/09/2014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53E3-7BEA-4035-B289-62298396F502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7365-E18E-4C2B-93CF-0F6EB772B3FD}" type="datetimeFigureOut">
              <a:rPr lang="es-CO" smtClean="0"/>
              <a:t>04/09/2014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53E3-7BEA-4035-B289-62298396F50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7365-E18E-4C2B-93CF-0F6EB772B3FD}" type="datetimeFigureOut">
              <a:rPr lang="es-CO" smtClean="0"/>
              <a:t>04/09/2014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53E3-7BEA-4035-B289-62298396F50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7365-E18E-4C2B-93CF-0F6EB772B3FD}" type="datetimeFigureOut">
              <a:rPr lang="es-CO" smtClean="0"/>
              <a:t>04/09/2014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53E3-7BEA-4035-B289-62298396F50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7365-E18E-4C2B-93CF-0F6EB772B3FD}" type="datetimeFigureOut">
              <a:rPr lang="es-CO" smtClean="0"/>
              <a:t>04/09/2014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53E3-7BEA-4035-B289-62298396F502}" type="slidenum">
              <a:rPr lang="es-CO" smtClean="0"/>
              <a:t>‹Nº›</a:t>
            </a:fld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B37365-E18E-4C2B-93CF-0F6EB772B3FD}" type="datetimeFigureOut">
              <a:rPr lang="es-CO" smtClean="0"/>
              <a:t>04/09/2014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9D953E3-7BEA-4035-B289-62298396F502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1475656" y="2636912"/>
            <a:ext cx="5637010" cy="1728191"/>
          </a:xfrm>
        </p:spPr>
        <p:txBody>
          <a:bodyPr/>
          <a:lstStyle/>
          <a:p>
            <a:r>
              <a:rPr lang="es-CO" dirty="0" smtClean="0"/>
              <a:t>Aline Sofía tapias García</a:t>
            </a:r>
          </a:p>
          <a:p>
            <a:r>
              <a:rPr lang="es-CO" dirty="0" smtClean="0"/>
              <a:t>                                      5B</a:t>
            </a:r>
          </a:p>
          <a:p>
            <a:r>
              <a:rPr lang="es-CO" dirty="0" smtClean="0"/>
              <a:t>Verónica Andrea Giraldo</a:t>
            </a:r>
            <a:endParaRPr lang="es-CO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17581" y="260649"/>
            <a:ext cx="7175351" cy="1368152"/>
          </a:xfrm>
        </p:spPr>
        <p:txBody>
          <a:bodyPr/>
          <a:lstStyle/>
          <a:p>
            <a:r>
              <a:rPr lang="es-CO" dirty="0" smtClean="0"/>
              <a:t>Los valores</a:t>
            </a:r>
            <a:endParaRPr lang="es-CO" dirty="0"/>
          </a:p>
        </p:txBody>
      </p:sp>
      <p:pic>
        <p:nvPicPr>
          <p:cNvPr id="3" name="CAMILA Bésame (CON LETRA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9200" y="6093296"/>
            <a:ext cx="304800" cy="10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05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 algn="ctr"/>
            <a:r>
              <a:rPr lang="es-CO" dirty="0"/>
              <a:t>¿</a:t>
            </a:r>
            <a:r>
              <a:rPr lang="es-CO" dirty="0" smtClean="0"/>
              <a:t>Que son los valores?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algn="just"/>
            <a:r>
              <a:rPr lang="es-CO" dirty="0"/>
              <a:t>Los valores son principios que nos permiten orientar nuestro comportamiento en función de realizarnos como personas. Son creencias fundamentales que nos ayudan a preferir, apreciar y elegir unas cosas en lugar de otras, o un comportamiento en lugar de otro. También son fuente de satisfacción y plenitud.</a:t>
            </a:r>
          </a:p>
          <a:p>
            <a:pPr algn="just"/>
            <a:endParaRPr lang="es-CO" dirty="0"/>
          </a:p>
          <a:p>
            <a:pPr algn="just"/>
            <a:r>
              <a:rPr lang="es-CO" dirty="0"/>
              <a:t>Nos proporcionan una pauta para formular metas y propósitos, personales o colectivos. Reflejan nuestros intereses, sentimientos y convicciones más importantes.</a:t>
            </a:r>
          </a:p>
          <a:p>
            <a:pPr algn="just"/>
            <a:endParaRPr lang="es-CO" dirty="0"/>
          </a:p>
          <a:p>
            <a:pPr algn="just"/>
            <a:r>
              <a:rPr lang="es-CO" dirty="0"/>
              <a:t>Los valores se refieren a necesidades humanas y representan ideales, sueños y aspiraciones, con una importancia independiente de las circunstancias. Por ejemplo, aunque seamos injustos la justicia sigue teniendo valor. Lo mismo ocurre con el bienestar o la felicidad.</a:t>
            </a:r>
          </a:p>
          <a:p>
            <a:pPr algn="just"/>
            <a:endParaRPr lang="es-CO" dirty="0"/>
          </a:p>
          <a:p>
            <a:pPr algn="just"/>
            <a:r>
              <a:rPr lang="es-CO" dirty="0"/>
              <a:t>Los valores valen por sí mismos. Son importantes por lo que son, lo que significan, y lo que representan, y no por lo que se opine de ellos.</a:t>
            </a:r>
          </a:p>
        </p:txBody>
      </p:sp>
    </p:spTree>
    <p:extLst>
      <p:ext uri="{BB962C8B-B14F-4D97-AF65-F5344CB8AC3E}">
        <p14:creationId xmlns:p14="http://schemas.microsoft.com/office/powerpoint/2010/main" val="248812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9000">
        <p14:gallery dir="l"/>
      </p:transition>
    </mc:Choice>
    <mc:Fallback xmlns="">
      <p:transition spd="slow" advTm="2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" y="2209800"/>
            <a:ext cx="3347863" cy="1258493"/>
          </a:xfrm>
        </p:spPr>
        <p:txBody>
          <a:bodyPr/>
          <a:lstStyle/>
          <a:p>
            <a:r>
              <a:rPr lang="es-CO" dirty="0" smtClean="0"/>
              <a:t>Cuales son los valores</a:t>
            </a: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2771800" y="116632"/>
            <a:ext cx="6372199" cy="67413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CO" b="1" dirty="0"/>
              <a:t>Amistad</a:t>
            </a:r>
            <a:r>
              <a:rPr lang="es-CO" dirty="0"/>
              <a:t>: El amor y la Amistad son los primeros valores que identifica el niño en el hogar. La ternura, el buen trato, la comprensión y el respeto son soportes de la Amistad.</a:t>
            </a:r>
          </a:p>
          <a:p>
            <a:pPr marL="45720" indent="0">
              <a:buNone/>
            </a:pPr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77072"/>
            <a:ext cx="34099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68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4000">
        <p14:shred/>
      </p:transition>
    </mc:Choice>
    <mc:Fallback>
      <p:transition spd="slow" advClick="0" advTm="1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3019400"/>
          </a:xfrm>
        </p:spPr>
        <p:txBody>
          <a:bodyPr/>
          <a:lstStyle/>
          <a:p>
            <a:pPr marL="45720" lvl="0" indent="0">
              <a:buNone/>
            </a:pP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b="1" dirty="0" smtClean="0"/>
              <a:t>La Amistad Familiar en Equilibrio y Armonía conlleva al autentico Amor. La Amistad requiere mantenimiento, detalles, si existe verdadera amistad entre las personas será más fácil la comunicación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06558750"/>
      </p:ext>
    </p:extLst>
  </p:cSld>
  <p:clrMapOvr>
    <a:masterClrMapping/>
  </p:clrMapOvr>
  <p:transition spd="slow" advClick="0" advTm="11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67745" y="731520"/>
            <a:ext cx="6342856" cy="492972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CO" b="1" dirty="0" smtClean="0"/>
              <a:t>Amor: </a:t>
            </a:r>
            <a:r>
              <a:rPr lang="es-CO" dirty="0" smtClean="0"/>
              <a:t>El Amor es la condición básica de la felicidad y la realización del individuo. El Amor es el pilar de la convivencia humana, amor es sentimiento, solidaridad, tolerancia, perdón, servicial.</a:t>
            </a:r>
          </a:p>
          <a:p>
            <a:pPr marL="45720" indent="0">
              <a:buNone/>
            </a:pPr>
            <a:endParaRPr lang="es-CO" dirty="0"/>
          </a:p>
          <a:p>
            <a:pPr marL="45720" indent="0">
              <a:buNone/>
            </a:pPr>
            <a:endParaRPr lang="es-CO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45024"/>
            <a:ext cx="545780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874138"/>
      </p:ext>
    </p:extLst>
  </p:cSld>
  <p:clrMapOvr>
    <a:masterClrMapping/>
  </p:clrMapOvr>
  <p:transition spd="slow" advTm="11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2204864"/>
            <a:ext cx="3636085" cy="1258493"/>
          </a:xfrm>
        </p:spPr>
        <p:txBody>
          <a:bodyPr/>
          <a:lstStyle/>
          <a:p>
            <a:r>
              <a:rPr lang="es-CO" dirty="0"/>
              <a:t>Caridad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CO" dirty="0"/>
              <a:t>Caridad: Esta virtud teologal, es la síntesis del </a:t>
            </a:r>
            <a:r>
              <a:rPr lang="es-CO" dirty="0" smtClean="0"/>
              <a:t>amor. Podemos </a:t>
            </a:r>
            <a:r>
              <a:rPr lang="es-CO" dirty="0"/>
              <a:t>decir lo que queremos, pero si lo decimos con Caridad se afianza la Amistad y se gana respeto.</a:t>
            </a:r>
          </a:p>
          <a:p>
            <a:endParaRPr lang="es-CO" dirty="0"/>
          </a:p>
          <a:p>
            <a:r>
              <a:rPr lang="es-CO" dirty="0"/>
              <a:t>Nos impulsa a valorar a los demás y ver en ellos cualidades. No es dar un moneda o un pedazo de pan, es la acción del amor y aceptación del otros; es darse sin reservas y sin exigencias.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0307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1000">
        <p:fade/>
      </p:transition>
    </mc:Choice>
    <mc:Fallback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916832"/>
            <a:ext cx="3636085" cy="1258493"/>
          </a:xfrm>
        </p:spPr>
        <p:txBody>
          <a:bodyPr/>
          <a:lstStyle/>
          <a:p>
            <a:r>
              <a:rPr lang="es-CO" dirty="0"/>
              <a:t>Civismo</a:t>
            </a:r>
            <a:r>
              <a:rPr lang="es-CO" dirty="0" smtClean="0"/>
              <a:t>: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55977" y="548680"/>
            <a:ext cx="4254624" cy="5077570"/>
          </a:xfrm>
        </p:spPr>
        <p:txBody>
          <a:bodyPr>
            <a:normAutofit fontScale="92500"/>
          </a:bodyPr>
          <a:lstStyle/>
          <a:p>
            <a:r>
              <a:rPr lang="es-CO" dirty="0"/>
              <a:t>Civismo: Debemos Fomentar el espíritu de convivencia comunitaria, observando el respeto de las normas de civismo elementales en los eventos culturales, actividades comunitarias, artísticas, deportivas.</a:t>
            </a:r>
          </a:p>
          <a:p>
            <a:endParaRPr lang="es-CO" dirty="0"/>
          </a:p>
          <a:p>
            <a:r>
              <a:rPr lang="es-CO" dirty="0"/>
              <a:t>Crear </a:t>
            </a:r>
            <a:r>
              <a:rPr lang="es-CO" dirty="0" smtClean="0"/>
              <a:t>una </a:t>
            </a:r>
            <a:r>
              <a:rPr lang="es-CO" dirty="0"/>
              <a:t>cultura de respeto y bueno uso de las áreas y bienes públicos, mediante campañas vigiladas y evaluadas, donde se estimule el comportamiento ciudadano.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92638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30000">
        <p14:honeycomb/>
      </p:transition>
    </mc:Choice>
    <mc:Fallback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compañerismo</a:t>
            </a:r>
          </a:p>
          <a:p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Compañerismo: Mantenerse unido, apoyar a las personas que comparten con nosotros nuestra vida laboral, escolar social.</a:t>
            </a:r>
          </a:p>
        </p:txBody>
      </p:sp>
    </p:spTree>
    <p:extLst>
      <p:ext uri="{BB962C8B-B14F-4D97-AF65-F5344CB8AC3E}">
        <p14:creationId xmlns:p14="http://schemas.microsoft.com/office/powerpoint/2010/main" val="391471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10000">
        <p14:rippl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209800"/>
            <a:ext cx="3636085" cy="1258493"/>
          </a:xfrm>
        </p:spPr>
        <p:txBody>
          <a:bodyPr/>
          <a:lstStyle/>
          <a:p>
            <a:r>
              <a:rPr lang="es-CO" dirty="0" smtClean="0"/>
              <a:t>Autonomía: </a:t>
            </a:r>
            <a:endParaRPr lang="es-CO" dirty="0" smtClean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32040" y="692696"/>
            <a:ext cx="4017085" cy="4894730"/>
          </a:xfrm>
        </p:spPr>
        <p:txBody>
          <a:bodyPr>
            <a:normAutofit/>
          </a:bodyPr>
          <a:lstStyle/>
          <a:p>
            <a:pPr lvl="2"/>
            <a:r>
              <a:rPr lang="es-CO" sz="2000" dirty="0" smtClean="0"/>
              <a:t>Autonomía</a:t>
            </a:r>
            <a:r>
              <a:rPr lang="es-CO" sz="2000" dirty="0"/>
              <a:t>: Capacidad individual de tomar decisiones.</a:t>
            </a:r>
          </a:p>
          <a:p>
            <a:pPr lvl="2"/>
            <a:endParaRPr lang="es-CO" sz="2000" dirty="0"/>
          </a:p>
          <a:p>
            <a:pPr lvl="2"/>
            <a:r>
              <a:rPr lang="es-CO" sz="2000" dirty="0"/>
              <a:t>Los padres no podrán tomar dediciones eternamente por sus hijos, pero si debes darles elementos de juicio, Ejemplo: Valores para que ellos tomen sus propias dediciones.</a:t>
            </a:r>
          </a:p>
        </p:txBody>
      </p:sp>
    </p:spTree>
    <p:extLst>
      <p:ext uri="{BB962C8B-B14F-4D97-AF65-F5344CB8AC3E}">
        <p14:creationId xmlns:p14="http://schemas.microsoft.com/office/powerpoint/2010/main" val="159488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2000">
        <p14:prism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146</TotalTime>
  <Words>451</Words>
  <Application>Microsoft Office PowerPoint</Application>
  <PresentationFormat>Presentación en pantalla (4:3)</PresentationFormat>
  <Paragraphs>32</Paragraphs>
  <Slides>9</Slides>
  <Notes>2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Transmisión de listas</vt:lpstr>
      <vt:lpstr>Los valores</vt:lpstr>
      <vt:lpstr>¿Que son los valores?</vt:lpstr>
      <vt:lpstr>Cuales son los valores</vt:lpstr>
      <vt:lpstr>                                                                                                              La Amistad Familiar en Equilibrio y Armonía conlleva al autentico Amor. La Amistad requiere mantenimiento, detalles, si existe verdadera amistad entre las personas será más fácil la comunicación</vt:lpstr>
      <vt:lpstr>Presentación de PowerPoint</vt:lpstr>
      <vt:lpstr>Caridad</vt:lpstr>
      <vt:lpstr>Civismo:</vt:lpstr>
      <vt:lpstr>compañerismo </vt:lpstr>
      <vt:lpstr>Autonomía: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disciplina</dc:title>
  <dc:creator>Alumno</dc:creator>
  <cp:lastModifiedBy>Alumno</cp:lastModifiedBy>
  <cp:revision>19</cp:revision>
  <dcterms:created xsi:type="dcterms:W3CDTF">2014-08-01T16:37:32Z</dcterms:created>
  <dcterms:modified xsi:type="dcterms:W3CDTF">2014-09-04T13:36:24Z</dcterms:modified>
</cp:coreProperties>
</file>